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sldIdLst>
    <p:sldId id="266" r:id="rId2"/>
    <p:sldId id="258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8" r:id="rId12"/>
    <p:sldId id="459" r:id="rId13"/>
    <p:sldId id="460" r:id="rId14"/>
    <p:sldId id="461" r:id="rId15"/>
    <p:sldId id="259" r:id="rId16"/>
    <p:sldId id="462" r:id="rId17"/>
    <p:sldId id="264" r:id="rId18"/>
    <p:sldId id="446" r:id="rId19"/>
    <p:sldId id="444" r:id="rId20"/>
    <p:sldId id="448" r:id="rId21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3"/>
    </p:embeddedFont>
    <p:embeddedFont>
      <p:font typeface="D2Coding" panose="020B0609020101020101" pitchFamily="49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>
        <p:scale>
          <a:sx n="77" d="100"/>
          <a:sy n="77" d="100"/>
        </p:scale>
        <p:origin x="19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A424-FDB6-B8B8-B94F-C2CB38C07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74A0DD-D951-8458-480D-4DAC2228C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2C4BA-58EB-4920-B7DA-39EB3336D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2837-A827-F466-F879-45634DC1B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81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0A6A3-CC20-3A65-0CC5-BAEDA2AB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D88DD8-5440-51AB-72FB-4698C8870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CDB15-181F-4F45-CAF7-D71D466F2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19B03-4365-B0C3-EDCF-E57A4F53D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5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E952C-3B77-549C-DCBD-FCD906C89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248FC-1BC7-F3D2-DF98-686A6B477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402D3-F4B3-7BDB-2144-68705BA2D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5FD6A-9444-1C73-2341-8EB278E44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67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23036-019E-FEF3-D360-8D4D8619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5C189-195F-8075-8763-B89D7B8B9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A3027-643E-6D70-0507-571921491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B789C-C2A5-41CF-BA77-80C89A1F7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2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825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68B37-E28C-58B3-9536-90E5159E2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B636A-EA4A-2FE4-90F2-C7CAF5B6C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CC595-9F79-38C7-2CED-7C76885E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85CB3-24A6-F1C1-6FCD-934F8C0CF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91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9764-89CC-7611-6362-71A75D072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6573F-F312-D1BE-89D7-3EA86F39C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C0646-CB4D-7276-542A-AFA37E3C5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73038-984F-C519-B98D-30A79113C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8243C-B92A-2B13-BC2D-B6B4367A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24CDC-CB84-2229-C4D6-F83BFF918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64448-41EC-C471-6C6C-B5A43582F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802AD-7A4A-5041-17FC-007B2972F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4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CBDB6-E93F-F83E-67D9-97A25247C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A176A-7C27-BD0F-CC53-6089744F6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238DE-3093-2E89-BA63-0252F5C06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C821C-F719-5614-7628-279BE7EDA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0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34CA-8F0F-8C91-C620-37FA9CBB3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A2B07-19E3-B0F2-0612-1D1D963A1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146D8-553E-4E7F-2B2E-2410BA8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8EA9D-190A-F1BA-7B71-159D28A87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63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18332-A3CF-B9D2-02B0-AF8C48615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13635-F99F-F9DC-0F66-B7B840F4C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A56A2-BA82-9F68-2D52-44650659A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B25FE-D92B-8B83-3BA1-9B39ED57D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95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88CA9-F9ED-9ECC-9042-033A9950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3F1BC-0D3B-C81B-C22A-8048C86F3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884C3-D3C1-9A81-BE35-B42F3C5D3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3271F-2BBA-2C9A-0C4A-009287172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21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4B78E-0AE5-A08D-8FD5-536653584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2DF83-F079-278D-0A59-81574B2AA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61023-82C4-CF46-2942-B932E35D5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FD98-13BD-3E53-115B-DC5335AAB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33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8900-535D-5853-D585-5F157E4A0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7D520-75A0-53AB-2E42-AB2EE8820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37C2C-5B41-61A6-A958-3AC291260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624F3-5FC9-E9A1-C497-95F8D9944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144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OWASP, CVE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2025.11.10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72B31-AC8A-10FC-9157-7F30AF97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496C0A-8C49-23D9-13EC-190A2E451C4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E9737-44BB-18C8-C0C1-301BF8CADF7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D47B7F-0DE7-3981-B863-0394AA74C0C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9FF0D-4598-DA1C-F2B2-51E7631E5B6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6. Insecure Design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1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4C7B4-8576-1D5F-7A8D-7E3B7200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F39D56-355E-7A0C-E471-7017136D4B4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E4189-59F3-BE9A-ADE1-CF159B237D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8BB390-9B3B-775F-CE3A-068CEFEBA0C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BF44A-3C90-3923-B254-944581F2D39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7. Authentication Failure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0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903E9-E0C8-AFA8-06FE-E0BE8E1B1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D916A2-7530-3A5D-ECC8-F7F50D3A392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E48B2-D2A6-0C84-FD05-DAE8400419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EB59AA-AFB3-01C2-2684-A924D0A9CA2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BEEC2-3C9D-F754-3836-9242127E314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8. Software Integrity Failure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41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4EE12-AE13-E96C-4CEE-B0F3523E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377791-3848-2340-990E-0793D3669E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C8DE6-122A-0B03-37BF-30C521F1AB6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479C75-5409-156E-B725-15AB84F0ED5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9B6B2-3057-8D1A-01E3-943595D1854A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9. Logging, Alerting Failure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5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E7335-6797-A618-DD59-9890DBA0A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931143-787C-E87E-7B6C-43EC9A6B244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85AE2-91CA-D5EE-9503-5235645D461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C3A9C7-6943-3709-9862-747BC16BE51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53DD3-B077-98BE-F489-922245F92A0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10. Mishandling Exception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5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Common Vulnerabilities &amp; Exposures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6708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www.cve.org, cvedails.com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등에서 확인 가능하다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CVE: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보안 취약점을 식별하기 위한 프로젝트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CVE-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년도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미국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MITRE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운영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E0D35-78A5-1494-ECEF-A1A2D4D4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CD638-FA94-BDFE-3565-4B1DA62F3FA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Common Vulnerabilities &amp; Exposures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F3075-91E8-3154-2264-6666A8356F4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3EB758-5564-1BCE-2E1E-E523214559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ECD885-5C03-6F88-C446-6C02F53D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663"/>
            <a:ext cx="9144000" cy="46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4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About CVE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OWASP, CVE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6528-DEAB-BA5A-48DA-624D021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17B16-2DF9-CA77-2101-72605A34E69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AB1A5-AC16-5861-BC91-B148A9D0C2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71818-53E5-471A-6DBC-A4AF2CBA275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1F068-BD21-BEBF-3F41-346ABDE7E7F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6E7971-EF93-8267-46FA-CAA5591B93D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648B63-E19E-62A4-992D-B6017A5D6455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D70FF7-F9AD-B8C1-3A3E-D79C9261CA5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846978-E273-FB0F-F8F2-CF9DBB8BF25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8701DB-B0ED-F720-06A7-4D6AF6F912A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F28A1D-3879-DC35-958A-6A8B2C2AD41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4C0D60-9D26-4540-849D-77C45F12248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28FC85-9652-5101-0604-A0F36ADDB0F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37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6FC3-A5CE-57A5-9D21-6F35E37F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5AFB99-1759-7D07-D7F2-A3E0F68D6DC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CF5BB-2BF8-66E3-7B67-A86A46D97BC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Open Worldwide Application Security Project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A7829A-8BE4-7D10-3358-F8FF3210BC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ECBFC5-65B6-103B-0886-7ED5D79E0B61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9A1402-9AC5-2BEB-DAFD-9543B51D8C31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35F5BD-25DF-9E58-CB3A-483B5AF6E0C6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웹 애플리케이션 보안 프로젝트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97D408-DC72-52BF-D2ED-7F9D66E1B75B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10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대 웹앱 취약점 발표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707FDE-87C5-88BA-DEA1-4FEF4CEB831B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웹 보안을 위한 프로젝트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툴 제공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501BA3F-0CE7-F7DD-F03D-147FE0CF4853}"/>
              </a:ext>
            </a:extLst>
          </p:cNvPr>
          <p:cNvSpPr txBox="1"/>
          <p:nvPr/>
        </p:nvSpPr>
        <p:spPr>
          <a:xfrm>
            <a:off x="359999" y="6190223"/>
            <a:ext cx="50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참고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https://cheatsheetseries.owasp.org/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7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0BE2-E8E5-457A-B61B-FC9DF070F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1FB3A-CFDC-5603-D694-7B420873F36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CB5C8-2016-368F-00AC-21089612123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Open Worldwide Application Security Project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CB4E64-A079-A751-FEF1-7F030FD73F5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65281C-CEF8-F0A8-D838-260A4B5069F1}"/>
              </a:ext>
            </a:extLst>
          </p:cNvPr>
          <p:cNvSpPr txBox="1"/>
          <p:nvPr/>
        </p:nvSpPr>
        <p:spPr>
          <a:xfrm>
            <a:off x="359999" y="6190223"/>
            <a:ext cx="50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출처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https://owasp.org/www-project-top-ten/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 descr="A diagram of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DB44BD56-19B1-FC39-24C1-5C1BB730F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62"/>
            <a:ext cx="9144000" cy="252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835A-C913-3CB1-D1DD-4D186AEF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BBC096-D038-2FB6-921D-6960F3FC5D8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5C089-A261-04D1-7C9F-F129DE5C6B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638B46-E021-E164-D601-DB20624EA7E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C16FC-1A03-495B-F01E-C27FBF84B639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 Broken Access Control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87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09BE5-2D53-8821-8E88-41417C92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384A2-EDE6-BFB4-A284-1B67C93D5BC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986D4-8C67-7343-5CD0-18A7935E270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EB318-11CB-1929-9EDD-A5820544AE7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B0F3D-FCE0-8D12-8355-3B03206574C0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Security Misconfiguration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29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DC24C-C345-322A-311C-7214C942B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52521-0595-17C3-0CEC-5EDC1E7E404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45722-84DF-83EC-1AA3-0260EEE0A74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4F3C2D-7869-C4FE-B7F9-D0E85040413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99434-916F-E819-B0A6-DD47155F3307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 Supply Chain Failure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73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5F39E-EE2F-13B5-014A-1DA260305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C49F23-EDCD-B032-B11F-96F51CBE9E9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4D19F-C8CD-0310-3EAA-0EEB0E74A4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B6B533-B095-2471-79D0-B296ED3DCE0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394EA-AE38-B6AA-9508-B078F346AEF1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4. Cryptographic Failure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24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81D48-275E-AC40-6027-2330A5E00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26DA6-D8D7-ED6D-681B-94A0D15FE54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OWASP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6B2A9-99E3-3695-58AB-A5FC22416AF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39504D-534E-71A4-B245-D39E37D49AB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16E19-A533-4A8E-6159-A73E2772EEC1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 Injection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7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1585</TotalTime>
  <Words>344</Words>
  <Application>Microsoft Office PowerPoint</Application>
  <PresentationFormat>On-screen Show (4:3)</PresentationFormat>
  <Paragraphs>113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Arial</vt:lpstr>
      <vt:lpstr>D2Coding</vt:lpstr>
      <vt:lpstr>Calibri Light</vt:lpstr>
      <vt:lpstr>KoPub돋움체_Pro Bold</vt:lpstr>
      <vt:lpstr>맑은 고딕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216</cp:revision>
  <dcterms:created xsi:type="dcterms:W3CDTF">2025-07-26T06:54:06Z</dcterms:created>
  <dcterms:modified xsi:type="dcterms:W3CDTF">2025-11-14T04:01:06Z</dcterms:modified>
</cp:coreProperties>
</file>